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6" r:id="rId21"/>
    <p:sldId id="347" r:id="rId22"/>
    <p:sldId id="344" r:id="rId23"/>
    <p:sldId id="288" r:id="rId24"/>
    <p:sldId id="309" r:id="rId2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13/03/2020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13/03/2020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13/03/2020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NOVIEMBRE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12" y="1869185"/>
            <a:ext cx="8686800" cy="38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9" y="1646492"/>
            <a:ext cx="7901126" cy="45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23" y="1571180"/>
            <a:ext cx="8318377" cy="456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54398"/>
            <a:ext cx="8521995" cy="36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2019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79" y="1962409"/>
            <a:ext cx="8193903" cy="405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1957893" y="555277"/>
            <a:ext cx="4850192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5" y="1970956"/>
            <a:ext cx="8664607" cy="38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1882589" y="555277"/>
            <a:ext cx="4925496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" y="1977670"/>
            <a:ext cx="8513686" cy="36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807285" y="555278"/>
            <a:ext cx="522053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" y="1970689"/>
            <a:ext cx="8753384" cy="31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764255" y="555278"/>
            <a:ext cx="5263566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 CALIDAD DEL ITINERARIO</a:t>
            </a:r>
          </a:p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1" y="1834554"/>
            <a:ext cx="8495930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2019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43" y="1872130"/>
            <a:ext cx="7638243" cy="43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35" y="1881541"/>
            <a:ext cx="8575829" cy="38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9" y="1639786"/>
            <a:ext cx="8877670" cy="455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60" y="1690257"/>
            <a:ext cx="7212820" cy="44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13/3/2020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71" y="1867851"/>
            <a:ext cx="8674807" cy="39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2019</Filtro>
    <Orden xmlns="8cf1b8fd-72df-4c21-8306-a5f720778edf">112</Orden>
    <Formato xmlns="8cf1b8fd-72df-4c21-8306-a5f720778edf">/Style%20Library/Images/ppt.svg</Format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972454-6444-4CC9-B315-4C43FA0E390B}">
  <ds:schemaRefs>
    <ds:schemaRef ds:uri="http://www.w3.org/XML/1998/namespace"/>
    <ds:schemaRef ds:uri="http://purl.org/dc/elements/1.1/"/>
    <ds:schemaRef ds:uri="http://schemas.microsoft.com/office/2006/documentManagement/types"/>
    <ds:schemaRef ds:uri="8cf1b8fd-72df-4c21-8306-a5f720778edf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20685</TotalTime>
  <Words>342</Words>
  <Application>Microsoft Office PowerPoint</Application>
  <PresentationFormat>Presentación en pantalla (4:3)</PresentationFormat>
  <Paragraphs>73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NOVIEMBRE 2019</dc:title>
  <dc:creator>CAMILO</dc:creator>
  <cp:lastModifiedBy>Jesika Alejandra Soto Rodriguez</cp:lastModifiedBy>
  <cp:revision>439</cp:revision>
  <cp:lastPrinted>2016-11-09T21:48:51Z</cp:lastPrinted>
  <dcterms:created xsi:type="dcterms:W3CDTF">2015-08-10T15:28:24Z</dcterms:created>
  <dcterms:modified xsi:type="dcterms:W3CDTF">2020-03-13T17:22:53Z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